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43891200"/>
  <p:notesSz cx="6858000" cy="9144000"/>
  <p:defaultTextStyle>
    <a:defPPr>
      <a:defRPr lang="en-US"/>
    </a:defPPr>
    <a:lvl1pPr marL="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B5FAE"/>
    <a:srgbClr val="1F285B"/>
    <a:srgbClr val="125528"/>
    <a:srgbClr val="5DB346"/>
    <a:srgbClr val="931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/>
    <p:restoredTop sz="94651"/>
  </p:normalViewPr>
  <p:slideViewPr>
    <p:cSldViewPr snapToGrid="0" snapToObjects="1">
      <p:cViewPr varScale="1">
        <p:scale>
          <a:sx n="21" d="100"/>
          <a:sy n="21" d="100"/>
        </p:scale>
        <p:origin x="3024" y="264"/>
      </p:cViewPr>
      <p:guideLst>
        <p:guide orient="horz" pos="13824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0"/>
            <a:ext cx="40233600" cy="24688800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43891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3716000"/>
            <a:ext cx="40233600" cy="24688800"/>
          </a:xfrm>
          <a:prstGeom prst="rect">
            <a:avLst/>
          </a:prstGeom>
        </p:spPr>
        <p:txBody>
          <a:bodyPr vert="horz" lIns="0" tIns="0" rIns="501612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40680643"/>
            <a:ext cx="13898880" cy="23368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71600" y="914400"/>
            <a:ext cx="457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8000" b="1" dirty="0" smtClean="0">
                <a:gradFill flip="none" rotWithShape="1">
                  <a:gsLst>
                    <a:gs pos="0">
                      <a:srgbClr val="1B5FAE"/>
                    </a:gs>
                    <a:gs pos="100000">
                      <a:srgbClr val="1F285B"/>
                    </a:gs>
                  </a:gsLst>
                  <a:lin ang="5400000" scaled="0"/>
                  <a:tileRect/>
                </a:gradFill>
                <a:latin typeface="Arial"/>
                <a:cs typeface="Arial"/>
              </a:rPr>
              <a:t>R:</a:t>
            </a:r>
            <a:endParaRPr lang="en-US" sz="28000" dirty="0">
              <a:gradFill flip="none" rotWithShape="1">
                <a:gsLst>
                  <a:gs pos="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0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l" defTabSz="2508062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81047" indent="-1881047" algn="l" defTabSz="2508062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Arial"/>
          <a:ea typeface="+mn-ea"/>
          <a:cs typeface="Arial"/>
        </a:defRPr>
      </a:lvl1pPr>
      <a:lvl2pPr marL="4075601" indent="-1567539" algn="l" defTabSz="2508062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Arial"/>
          <a:ea typeface="+mn-ea"/>
          <a:cs typeface="Arial"/>
        </a:defRPr>
      </a:lvl2pPr>
      <a:lvl3pPr marL="6270155" indent="-1254031" algn="l" defTabSz="2508062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Arial"/>
          <a:ea typeface="+mn-ea"/>
          <a:cs typeface="Arial"/>
        </a:defRPr>
      </a:lvl3pPr>
      <a:lvl4pPr marL="8778217" indent="-1254031" algn="l" defTabSz="2508062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Arial"/>
          <a:ea typeface="+mn-ea"/>
          <a:cs typeface="Arial"/>
        </a:defRPr>
      </a:lvl4pPr>
      <a:lvl5pPr marL="11286279" indent="-1254031" algn="l" defTabSz="2508062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Arial"/>
          <a:ea typeface="+mn-ea"/>
          <a:cs typeface="Arial"/>
        </a:defRPr>
      </a:lvl5pPr>
      <a:lvl6pPr marL="13794341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402800" y="9601200"/>
            <a:ext cx="20116800" cy="14173200"/>
            <a:chOff x="22402800" y="9601200"/>
            <a:chExt cx="20116800" cy="14173200"/>
          </a:xfrm>
        </p:grpSpPr>
        <p:sp>
          <p:nvSpPr>
            <p:cNvPr id="7" name="Rectangle 6"/>
            <p:cNvSpPr/>
            <p:nvPr/>
          </p:nvSpPr>
          <p:spPr>
            <a:xfrm>
              <a:off x="224028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402800" y="21945600"/>
              <a:ext cx="20116800" cy="18288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Insert caption here…</a:t>
              </a:r>
              <a:endParaRPr lang="en-US" sz="2400" dirty="0"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517600" y="10202631"/>
            <a:ext cx="11887200" cy="11862940"/>
            <a:chOff x="25962769" y="10202631"/>
            <a:chExt cx="11887200" cy="118629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2769" y="10202631"/>
              <a:ext cx="11887200" cy="1186294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6679312" y="14879607"/>
              <a:ext cx="10454115" cy="25089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tIns="91440" bIns="91440" rtlCol="0" anchor="ctr" anchorCtr="0">
              <a:noAutofit/>
            </a:bodyPr>
            <a:lstStyle/>
            <a:p>
              <a:pPr algn="ctr"/>
              <a:r>
                <a:rPr lang="en-US" sz="7200" b="1" i="1" dirty="0" smtClean="0">
                  <a:solidFill>
                    <a:srgbClr val="FF0000"/>
                  </a:solidFill>
                  <a:latin typeface="Arial"/>
                  <a:cs typeface="Arial"/>
                </a:rPr>
                <a:t>Insert Image here.</a:t>
              </a:r>
              <a:endParaRPr lang="en-US" sz="7200" b="1" i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002000" y="40666313"/>
            <a:ext cx="21337359" cy="1828800"/>
            <a:chOff x="16002000" y="40666313"/>
            <a:chExt cx="21337359" cy="1828800"/>
          </a:xfrm>
        </p:grpSpPr>
        <p:sp>
          <p:nvSpPr>
            <p:cNvPr id="16" name="TextBox 15"/>
            <p:cNvSpPr txBox="1"/>
            <p:nvPr/>
          </p:nvSpPr>
          <p:spPr>
            <a:xfrm>
              <a:off x="160020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i="1" dirty="0" smtClean="0">
                  <a:latin typeface="Arial"/>
                  <a:cs typeface="Arial"/>
                </a:rPr>
                <a:t>For additional information, contact:</a:t>
              </a:r>
            </a:p>
            <a:p>
              <a:r>
                <a:rPr lang="en-US" sz="2800" b="1" dirty="0" smtClean="0">
                  <a:latin typeface="Arial"/>
                  <a:cs typeface="Arial"/>
                </a:rPr>
                <a:t>Staff Member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Title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028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600"/>
                </a:spcAft>
              </a:pPr>
              <a:r>
                <a:rPr lang="en-US" sz="2400" dirty="0" smtClean="0">
                  <a:latin typeface="Arial"/>
                  <a:cs typeface="Arial"/>
                </a:rPr>
                <a:t>Institution or Organization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(555) 555-1234</a:t>
              </a:r>
            </a:p>
            <a:p>
              <a:r>
                <a:rPr lang="en-US" sz="2400" dirty="0" err="1" smtClean="0">
                  <a:latin typeface="Arial"/>
                  <a:cs typeface="Arial"/>
                </a:rPr>
                <a:t>staff.member@email.gov</a:t>
              </a:r>
              <a:endParaRPr lang="en-US" sz="2400" dirty="0" smtClean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95359" y="40666313"/>
              <a:ext cx="91440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4000" b="1" dirty="0" err="1" smtClean="0">
                  <a:solidFill>
                    <a:srgbClr val="1B5FAE"/>
                  </a:solidFill>
                  <a:latin typeface="Arial"/>
                  <a:cs typeface="Arial"/>
                </a:rPr>
                <a:t>climatemodeling.science.energy.gov</a:t>
              </a:r>
              <a:endParaRPr lang="en-US" sz="3600" dirty="0">
                <a:solidFill>
                  <a:srgbClr val="1B5FA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943600" y="914400"/>
            <a:ext cx="2743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14400" b="1" dirty="0" smtClean="0">
                <a:solidFill>
                  <a:srgbClr val="000000"/>
                </a:solidFill>
                <a:latin typeface="Arial"/>
                <a:cs typeface="Arial"/>
              </a:rPr>
              <a:t>Poster Title Here</a:t>
            </a:r>
          </a:p>
          <a:p>
            <a:r>
              <a:rPr lang="en-US" sz="7200" dirty="0" smtClean="0">
                <a:solidFill>
                  <a:srgbClr val="000000"/>
                </a:solidFill>
                <a:latin typeface="Arial"/>
                <a:cs typeface="Arial"/>
              </a:rPr>
              <a:t>Author Name(s) Here</a:t>
            </a:r>
            <a:endParaRPr lang="en-US" sz="7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1600" y="9601200"/>
            <a:ext cx="20176002" cy="14173200"/>
            <a:chOff x="1371600" y="9601200"/>
            <a:chExt cx="20176002" cy="14173200"/>
          </a:xfrm>
        </p:grpSpPr>
        <p:sp>
          <p:nvSpPr>
            <p:cNvPr id="6" name="Rectangle 5"/>
            <p:cNvSpPr/>
            <p:nvPr/>
          </p:nvSpPr>
          <p:spPr>
            <a:xfrm>
              <a:off x="13716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0802" y="11887200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Possible Sub-Heading: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[add “Objective” text and any supporting artwork in this location…]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371600" y="9601200"/>
              <a:ext cx="20116800" cy="2286000"/>
              <a:chOff x="1371600" y="9601200"/>
              <a:chExt cx="20116800" cy="228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OBJECTIVE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371600" y="24612618"/>
            <a:ext cx="20116800" cy="14173200"/>
            <a:chOff x="1371600" y="24612618"/>
            <a:chExt cx="20116800" cy="14173200"/>
          </a:xfrm>
        </p:grpSpPr>
        <p:sp>
          <p:nvSpPr>
            <p:cNvPr id="9" name="Rectangle 8"/>
            <p:cNvSpPr/>
            <p:nvPr/>
          </p:nvSpPr>
          <p:spPr>
            <a:xfrm>
              <a:off x="13716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26898618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Possible Sub-Heading: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[add “Approach” text and any supporting artwork in this location…]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71600" y="24612618"/>
              <a:ext cx="20116800" cy="2286000"/>
              <a:chOff x="1371600" y="24612618"/>
              <a:chExt cx="20116800" cy="2286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APPROACH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2402800" y="24612618"/>
            <a:ext cx="20116800" cy="14173200"/>
            <a:chOff x="22402800" y="24612618"/>
            <a:chExt cx="20116800" cy="14173200"/>
          </a:xfrm>
        </p:grpSpPr>
        <p:sp>
          <p:nvSpPr>
            <p:cNvPr id="8" name="Rectangle 7"/>
            <p:cNvSpPr/>
            <p:nvPr/>
          </p:nvSpPr>
          <p:spPr>
            <a:xfrm>
              <a:off x="224028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402800" y="26898618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Possible Sub-Heading: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[add “Impact” text and any supporting artwork in this location…]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2402800" y="24612618"/>
              <a:ext cx="20116800" cy="2286000"/>
              <a:chOff x="22402800" y="24612618"/>
              <a:chExt cx="20116800" cy="22860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IMPACT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31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87</Words>
  <Application>Microsoft Macintosh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DeGraaf, Christopher G</cp:lastModifiedBy>
  <cp:revision>11</cp:revision>
  <dcterms:created xsi:type="dcterms:W3CDTF">2015-04-08T23:32:45Z</dcterms:created>
  <dcterms:modified xsi:type="dcterms:W3CDTF">2017-09-27T21:11:25Z</dcterms:modified>
</cp:coreProperties>
</file>