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820009"/>
    <a:srgbClr val="970009"/>
    <a:srgbClr val="C10435"/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51"/>
  </p:normalViewPr>
  <p:slideViewPr>
    <p:cSldViewPr snapToGrid="0" snapToObjects="1">
      <p:cViewPr varScale="1">
        <p:scale>
          <a:sx n="21" d="100"/>
          <a:sy n="21" d="100"/>
        </p:scale>
        <p:origin x="3024" y="264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640000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P:</a:t>
            </a:r>
            <a:endParaRPr lang="en-US" sz="28000" dirty="0">
              <a:gradFill flip="none" rotWithShape="1">
                <a:gsLst>
                  <a:gs pos="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2800" y="9601200"/>
            <a:ext cx="20116800" cy="14173200"/>
            <a:chOff x="22402800" y="9601200"/>
            <a:chExt cx="20116800" cy="14173200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402800" y="21945600"/>
              <a:ext cx="20116800" cy="18288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Insert caption here…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517600" y="10202631"/>
            <a:ext cx="11887200" cy="11862940"/>
            <a:chOff x="25962769" y="10202631"/>
            <a:chExt cx="11887200" cy="118629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769" y="10202631"/>
              <a:ext cx="11887200" cy="118629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9312" y="14879607"/>
              <a:ext cx="10454115" cy="25089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tIns="91440" bIns="91440" rtlCol="0" anchor="ctr" anchorCtr="0">
              <a:noAutofit/>
            </a:bodyPr>
            <a:lstStyle/>
            <a:p>
              <a:pPr algn="ctr"/>
              <a:r>
                <a:rPr lang="en-US" sz="7200" b="1" i="1" dirty="0" smtClean="0">
                  <a:solidFill>
                    <a:srgbClr val="FF0000"/>
                  </a:solidFill>
                  <a:latin typeface="Arial"/>
                  <a:cs typeface="Arial"/>
                </a:rPr>
                <a:t>Insert Image here.</a:t>
              </a:r>
              <a:endParaRPr lang="en-US" sz="7200" b="1" i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02000" y="40666313"/>
            <a:ext cx="21337359" cy="1828800"/>
            <a:chOff x="16002000" y="40666313"/>
            <a:chExt cx="21337359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359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err="1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b="1" dirty="0" smtClean="0">
                <a:solidFill>
                  <a:srgbClr val="000000"/>
                </a:solidFill>
                <a:latin typeface="Arial"/>
                <a:cs typeface="Arial"/>
              </a:rPr>
              <a:t>Poster Title Here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Author Name(s) Here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“Issue” text and any supporting artwork in this location…]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ISSUE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371600" y="24612618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“Solution Attempts” text and any supporting artwork in this location…]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SOLUTION ATTEMPTS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402800" y="24612618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C10435"/>
                  </a:solidFill>
                  <a:latin typeface="Arial"/>
                  <a:cs typeface="Arial"/>
                </a:rPr>
                <a:t>Possible Sub-Heading: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[add “Ideas” text and any supporting artwork in this location…]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IDEAS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89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DeGraaf, Christopher G</cp:lastModifiedBy>
  <cp:revision>12</cp:revision>
  <dcterms:created xsi:type="dcterms:W3CDTF">2015-04-08T23:32:45Z</dcterms:created>
  <dcterms:modified xsi:type="dcterms:W3CDTF">2017-09-27T21:10:03Z</dcterms:modified>
</cp:coreProperties>
</file>