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89" r:id="rId3"/>
    <p:sldId id="288" r:id="rId4"/>
    <p:sldId id="286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E067B2-0EFC-9558-4E0C-1C96FE0FFB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4889-C863-9054-546B-5828254D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0D1A-A366-8744-BABF-C0548822B5CD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3220E-FBDF-522B-40AC-965F74905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5202D-F88F-1FE0-299E-73212C098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B1FE-63FF-A444-903C-B83E18B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12DB-01E4-704F-A159-5C077E771CA6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6EB1-5F43-3748-80FC-62DA816F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e3sm.org/" TargetMode="Externa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e3sm.org/" TargetMode="Externa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C13B-3F8C-DDEF-EE4E-2049AE06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514" y="1694090"/>
            <a:ext cx="5814349" cy="6647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0D3D0-6E28-2B44-717E-8A0E6929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514" y="2367515"/>
            <a:ext cx="5814349" cy="7441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2B527F-38DE-C4CD-C132-E17DAAA3B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00" y="6094072"/>
            <a:ext cx="1885950" cy="47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1FDC-2BC8-AEC0-731E-B157A8678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8080" y="6185195"/>
            <a:ext cx="1911349" cy="475594"/>
          </a:xfrm>
          <a:prstGeom prst="rect">
            <a:avLst/>
          </a:prstGeom>
        </p:spPr>
      </p:pic>
      <p:pic>
        <p:nvPicPr>
          <p:cNvPr id="12" name="Graphic 11">
            <a:hlinkClick r:id="rId5"/>
            <a:extLst>
              <a:ext uri="{FF2B5EF4-FFF2-40B4-BE49-F238E27FC236}">
                <a16:creationId xmlns:a16="http://schemas.microsoft.com/office/drawing/2014/main" id="{0C99A39C-10A8-6E3D-FB58-B6AC97CF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06" y="5278058"/>
            <a:ext cx="2529123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</p:spTree>
    <p:extLst>
      <p:ext uri="{BB962C8B-B14F-4D97-AF65-F5344CB8AC3E}">
        <p14:creationId xmlns:p14="http://schemas.microsoft.com/office/powerpoint/2010/main" val="107451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C13B-3F8C-DDEF-EE4E-2049AE067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529" y="1190507"/>
            <a:ext cx="5814349" cy="6647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0D3D0-6E28-2B44-717E-8A0E6929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529" y="1863932"/>
            <a:ext cx="5814349" cy="7441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2B527F-38DE-C4CD-C132-E17DAAA3B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000" y="6094072"/>
            <a:ext cx="1885950" cy="47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91FDC-2BC8-AEC0-731E-B157A8678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8080" y="6185195"/>
            <a:ext cx="1911349" cy="475594"/>
          </a:xfrm>
          <a:prstGeom prst="rect">
            <a:avLst/>
          </a:prstGeom>
        </p:spPr>
      </p:pic>
      <p:pic>
        <p:nvPicPr>
          <p:cNvPr id="12" name="Graphic 11">
            <a:hlinkClick r:id="rId5"/>
            <a:extLst>
              <a:ext uri="{FF2B5EF4-FFF2-40B4-BE49-F238E27FC236}">
                <a16:creationId xmlns:a16="http://schemas.microsoft.com/office/drawing/2014/main" id="{0C99A39C-10A8-6E3D-FB58-B6AC97CF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306" y="5278058"/>
            <a:ext cx="2529123" cy="15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36CA2-9137-6C8B-EF79-B23E79DE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84D5-11AF-57A5-C13E-B6D2E6CE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626B2301-A7D0-BE80-333D-F6F3D99B2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AD57-CAA2-DF2E-502A-7053350B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2064-55E1-5CFA-30F7-0C06377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F36C-5899-3782-597E-878FFAB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36CA2-9137-6C8B-EF79-B23E79DE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626B2301-A7D0-BE80-333D-F6F3D99B2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AD57-CAA2-DF2E-502A-7053350B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2064-55E1-5CFA-30F7-0C06377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F36C-5899-3782-597E-878FFAB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36CA2-9137-6C8B-EF79-B23E79DE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626B2301-A7D0-BE80-333D-F6F3D99B2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AD57-CAA2-DF2E-502A-7053350B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2064-55E1-5CFA-30F7-0C06377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F36C-5899-3782-597E-878FFAB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7E58-F243-45B3-14D8-93ADD1B2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1B60-0FBC-8BF6-1535-01271F9A2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109"/>
            <a:ext cx="5181600" cy="40268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C2BAE-95CE-E1A4-25A0-7F4C19AC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109"/>
            <a:ext cx="5181600" cy="40268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22C4D-47CA-6E6A-2567-1774C23C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0AF9C-6BD0-5E68-D8D9-C75F1799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896F-CD1D-83AF-35FE-7C811025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145F-DD4D-194F-AAD8-F6593843D0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9A5CD-D622-AE75-A188-A6314643F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C9A93B60-930C-AFCB-628F-6E366BF51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43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9801-82CB-C520-A285-D641E6EF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10767"/>
            <a:ext cx="3932237" cy="12839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826D-D9C5-544D-2974-E2AA5F77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2573"/>
            <a:ext cx="6172200" cy="49977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8073-E6EE-1316-59A9-222E9422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777629"/>
            <a:ext cx="3932237" cy="34327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5364B-7D2D-3A57-028A-CD29AC73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EE94-0D64-2253-909D-DDC003D9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3485C-581F-545A-741D-8CE5204D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145F-DD4D-194F-AAD8-F6593843D0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06623B-99B7-47BA-C31D-622D6D4AB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pic>
        <p:nvPicPr>
          <p:cNvPr id="11" name="Graphic 10">
            <a:hlinkClick r:id="rId3"/>
            <a:extLst>
              <a:ext uri="{FF2B5EF4-FFF2-40B4-BE49-F238E27FC236}">
                <a16:creationId xmlns:a16="http://schemas.microsoft.com/office/drawing/2014/main" id="{E612C1B5-8E8F-3892-06F8-C87FF4C2A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01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36CA2-9137-6C8B-EF79-B23E79DE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626B2301-A7D0-BE80-333D-F6F3D99B2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AD57-CAA2-DF2E-502A-7053350B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2064-55E1-5CFA-30F7-0C06377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F36C-5899-3782-597E-878FFAB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7685D76-2D57-72B4-475D-973D7FC0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112228"/>
            <a:ext cx="4777409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2608C97-2B0C-EFC5-87BF-9A37D022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798028"/>
            <a:ext cx="477740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307D3BB-BF96-D592-B96B-9D3155E16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0859" y="2125480"/>
            <a:ext cx="4777409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17F131F-CB1C-1ECD-441D-1FA5F22E1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0859" y="2755015"/>
            <a:ext cx="4777408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0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36CA2-9137-6C8B-EF79-B23E79DEB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073853"/>
          </a:xfrm>
          <a:prstGeom prst="rect">
            <a:avLst/>
          </a:prstGeom>
        </p:spPr>
      </p:pic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626B2301-A7D0-BE80-333D-F6F3D99B20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AD57-CAA2-DF2E-502A-7053350B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F2064-55E1-5CFA-30F7-0C06377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F36C-5899-3782-597E-878FFAB7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7020AB-4AFB-0618-8D6D-A7D4E23F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90052"/>
            <a:ext cx="109728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22147FE-8CCA-6158-D8C2-C338BBC81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" y="1162243"/>
            <a:ext cx="10972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B30004-EF40-8E66-2E0D-68D46B7E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5530132"/>
            <a:ext cx="109728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195E9-DFFF-6BDE-1884-64B56C18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01CE-3CBB-4150-E1B9-0379929C1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9E1A7B-B59A-440C-5D84-7112FBCB1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4464-6CC5-67A7-2407-16966124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C0B1-FC8A-9A38-3E20-73C28383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8C54-8E6C-8429-8089-ABAC97BF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3" y="6405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76" r:id="rId3"/>
    <p:sldLayoutId id="2147483701" r:id="rId4"/>
    <p:sldLayoutId id="2147483702" r:id="rId5"/>
    <p:sldLayoutId id="2147483692" r:id="rId6"/>
    <p:sldLayoutId id="2147483696" r:id="rId7"/>
    <p:sldLayoutId id="2147483703" r:id="rId8"/>
    <p:sldLayoutId id="2147483700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630B2-3E27-670D-5AB1-3BCCB5EC6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C0D359-33A3-C98A-9F00-A7081614C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CDF7-E365-8EBD-B43F-4A2D6391A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39229-54DC-DF75-8016-5D42F410A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3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18F1-5B51-86F2-D6AF-E835E297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CCD72-F200-7942-55AB-62DA6686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B3786-0815-1551-F1BF-337D140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7A0F-F6B9-DBC6-0F58-6B36BD2B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21A6-6460-9C4D-FA51-462F03D0A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3B1E-B216-7C2C-125C-91082CDEC5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E7C5-C0B4-A1F4-BAFD-4694BA1C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145F-DD4D-194F-AAD8-F6593843D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FF07-3995-BEA1-08CA-70B63BDE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81D5-1B15-27AB-8B5C-B1FECFB0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4B997-85F1-84D2-3E6C-E378C461B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C5ABF-1580-737A-4E37-268F3963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145F-DD4D-194F-AAD8-F6593843D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E465-8514-22D5-092E-38C49B8E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BA3FB-8B84-895C-568E-E37008B2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79468-4D09-CDC0-4BF4-BF129EDB4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CDA8D-4161-A1A1-EB16-70FEEB8294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E2B28-BAAB-DEB5-A30F-E1CEFD3FD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FD0153-FC6B-C957-FA54-5249E8E301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659766"/>
      </p:ext>
    </p:extLst>
  </p:cSld>
  <p:clrMapOvr>
    <a:masterClrMapping/>
  </p:clrMapOvr>
</p:sld>
</file>

<file path=ppt/theme/theme1.xml><?xml version="1.0" encoding="utf-8"?>
<a:theme xmlns:a="http://schemas.openxmlformats.org/drawingml/2006/main" name="E3SM_plain_white_background">
  <a:themeElements>
    <a:clrScheme name="E3SM">
      <a:dk1>
        <a:srgbClr val="000000"/>
      </a:dk1>
      <a:lt1>
        <a:srgbClr val="FFFFFF"/>
      </a:lt1>
      <a:dk2>
        <a:srgbClr val="616165"/>
      </a:dk2>
      <a:lt2>
        <a:srgbClr val="E7E6E6"/>
      </a:lt2>
      <a:accent1>
        <a:srgbClr val="2376BC"/>
      </a:accent1>
      <a:accent2>
        <a:srgbClr val="5CB347"/>
      </a:accent2>
      <a:accent3>
        <a:srgbClr val="283B97"/>
      </a:accent3>
      <a:accent4>
        <a:srgbClr val="007C48"/>
      </a:accent4>
      <a:accent5>
        <a:srgbClr val="BB2438"/>
      </a:accent5>
      <a:accent6>
        <a:srgbClr val="FC981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17256</TotalTime>
  <Words>4</Words>
  <Application>Microsoft Macintosh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E3SM_plain_white_background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Gines, Mary J.</dc:creator>
  <cp:lastModifiedBy>McCoy, Renata</cp:lastModifiedBy>
  <cp:revision>47</cp:revision>
  <dcterms:created xsi:type="dcterms:W3CDTF">2022-06-08T20:40:20Z</dcterms:created>
  <dcterms:modified xsi:type="dcterms:W3CDTF">2022-11-18T10:07:33Z</dcterms:modified>
</cp:coreProperties>
</file>