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sldIdLst>
    <p:sldId id="258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/>
    <p:restoredTop sz="94646"/>
  </p:normalViewPr>
  <p:slideViewPr>
    <p:cSldViewPr snapToGrid="0" snapToObjects="1">
      <p:cViewPr varScale="1">
        <p:scale>
          <a:sx n="215" d="100"/>
          <a:sy n="215" d="100"/>
        </p:scale>
        <p:origin x="232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355"/>
            <a:ext cx="7772400" cy="617048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314450"/>
          </a:xfrm>
        </p:spPr>
        <p:txBody>
          <a:bodyPr/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59D3-F6B5-4C4D-82B2-7F6AD6C6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5241-1053-F341-B1FE-EC2247ACC6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189D4E-A898-C14C-A486-1256D544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E97741-3355-4647-ADE7-5F49D58E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C321-AD92-3F4B-B759-FEAD5ED7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2D4F-7025-664A-93EA-E5842188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E143-38B7-6245-BDC0-9271CCD69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FE4A65-438E-CA4E-83CA-049D5968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905EFF-C1A1-0E47-8537-0E43799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70B0-6463-314C-AD9C-B49D813C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3D001-9566-514D-B37B-3DAAD3FC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8DEFF-3AD6-414D-937C-E6A0F587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8CC1C-312B-ED4A-8B60-48FCBA90F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6BBE5-AEC0-634C-9137-FF44580DC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0A63C2-4D5E-CB4E-9E19-BCF23C40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763422-3F22-F642-BCEB-2A2F98C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0F86-2F15-8241-9C1A-915CE897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BA2794-6E86-864A-B28E-33F9D883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346274-ECAC-EB41-B528-D249E87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2CD441-6C05-C242-855A-9F8E334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3475-DE9D-814E-987A-FD103CD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5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2178-D592-AC41-9731-F26B69C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7028721" cy="9317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0C900-D42C-E340-8363-CDCE68567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22465-8D92-4645-87AA-C6605EC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E9F95F-3B3F-354E-A15A-74A5BC6A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9079922-D088-D84B-B0E8-89B73E22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138" y="154305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334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54B2-1FAA-DF42-9740-9FD2E7E1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77" y="3717471"/>
            <a:ext cx="7324354" cy="415519"/>
          </a:xfrm>
          <a:prstGeom prst="rect">
            <a:avLst/>
          </a:prstGeom>
        </p:spPr>
        <p:txBody>
          <a:bodyPr anchor="b"/>
          <a:lstStyle>
            <a:lvl1pPr>
              <a:defRPr sz="1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93CD1-3402-0A40-AED9-EDF932E44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62" y="1489075"/>
            <a:ext cx="7334069" cy="213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A0C63-D8A6-3046-A8BD-B32F469A6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4226628"/>
            <a:ext cx="7322766" cy="2735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451CD2-21FB-A941-9ADD-66ECF736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9D4259-3321-3143-92D7-0928104B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220"/>
            <a:ext cx="3200400" cy="1371600"/>
          </a:xfrm>
        </p:spPr>
        <p:txBody>
          <a:bodyPr anchor="t" anchorCtr="0"/>
          <a:lstStyle>
            <a:lvl1pPr algn="l"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17220"/>
            <a:ext cx="4800600" cy="37033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5980"/>
            <a:ext cx="3200400" cy="219456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4457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514350"/>
            <a:ext cx="822960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9060"/>
            <a:ext cx="8229600" cy="5143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A2FF-7AAC-DC45-B64D-ACC783F3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107" y="385010"/>
            <a:ext cx="6858000" cy="6795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74625-449E-6B48-BD08-72CABD76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107" y="1553769"/>
            <a:ext cx="6858000" cy="1241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4FE5-AECB-4844-9CBF-3B384C2E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D649-4EBD-4745-9D4E-0A4A1196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08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4767756"/>
            <a:ext cx="1371600" cy="10287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FFE9975-C960-C441-A95D-E879884DDE4A}" type="datetimeFigureOut">
              <a:rPr lang="en-US" smtClean="0"/>
              <a:pPr/>
              <a:t>10/31/18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4878681"/>
            <a:ext cx="1371600" cy="10287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4287" y="0"/>
            <a:ext cx="91154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35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E92CF50-3C3E-9844-9921-66A1A4381CD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940B-0947-A04B-A687-55D8D6B19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341C5-9FA2-A445-B2E1-1B1A2BB2F7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2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McCoy, Renata</cp:lastModifiedBy>
  <cp:revision>24</cp:revision>
  <dcterms:created xsi:type="dcterms:W3CDTF">2014-12-04T00:15:55Z</dcterms:created>
  <dcterms:modified xsi:type="dcterms:W3CDTF">2018-10-31T19:28:44Z</dcterms:modified>
</cp:coreProperties>
</file>